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5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8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7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2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9F56F26-D6AF-44F7-8174-81181DE0C7B7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CE4718C-19D6-4355-8391-4806A6A53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67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F5A0354-F502-82ED-4860-60EC32B1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B0B8141-CA95-D038-AADD-82F90537B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0586" y="6241915"/>
            <a:ext cx="9144000" cy="109839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איתי הלטר רוס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5781FC2-CDB0-8406-3AC3-DBB195EAA0D9}"/>
              </a:ext>
            </a:extLst>
          </p:cNvPr>
          <p:cNvSpPr txBox="1">
            <a:spLocks/>
          </p:cNvSpPr>
          <p:nvPr/>
        </p:nvSpPr>
        <p:spPr>
          <a:xfrm>
            <a:off x="5424080" y="653792"/>
            <a:ext cx="9208655" cy="984116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dirty="0">
                <a:solidFill>
                  <a:schemeClr val="tx2"/>
                </a:solidFill>
                <a:latin typeface="Book Antiqua" panose="02040602050305030304" pitchFamily="18" charset="0"/>
                <a:cs typeface="Cavolini" panose="03000502040302020204" pitchFamily="66" charset="0"/>
              </a:rPr>
              <a:t>למידת מכונה</a:t>
            </a:r>
            <a:endParaRPr lang="en-US" dirty="0">
              <a:solidFill>
                <a:schemeClr val="tx2"/>
              </a:solidFill>
              <a:latin typeface="Book Antiqua" panose="02040602050305030304" pitchFamily="18" charset="0"/>
              <a:cs typeface="Cavolini" panose="03000502040302020204" pitchFamily="66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130924D-9838-7A74-D4FE-B5E76F8D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1" y="1698788"/>
            <a:ext cx="11073357" cy="34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D296BB-A930-CD8A-F5C6-5C338B2D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314" y="30065"/>
            <a:ext cx="6561998" cy="1325563"/>
          </a:xfrm>
        </p:spPr>
        <p:txBody>
          <a:bodyPr/>
          <a:lstStyle/>
          <a:p>
            <a:r>
              <a:rPr lang="he-IL" dirty="0"/>
              <a:t>השילוב של למידת מכונה ופיזיקה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AADF258C-6822-4CA4-BAED-9E4D6FB698B6}"/>
                  </a:ext>
                </a:extLst>
              </p:cNvPr>
              <p:cNvSpPr txBox="1"/>
              <p:nvPr/>
            </p:nvSpPr>
            <p:spPr>
              <a:xfrm>
                <a:off x="5896337" y="2690332"/>
                <a:ext cx="108843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en-US" sz="1380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AADF258C-6822-4CA4-BAED-9E4D6FB69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37" y="2690332"/>
                <a:ext cx="1088438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תמונה 16" descr="תמונה שמכילה עיגול, צילום מסך, גופן, גרפיק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682228C-3944-A676-B3F2-B003E014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92" y="1958004"/>
            <a:ext cx="4051108" cy="3050801"/>
          </a:xfrm>
          <a:prstGeom prst="rect">
            <a:avLst/>
          </a:prstGeom>
        </p:spPr>
      </p:pic>
      <p:pic>
        <p:nvPicPr>
          <p:cNvPr id="19" name="תמונה 18" descr="תמונה שמכילה עיגול, גרפיקה, צילום מסך, סיגלית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95D76C0-6427-D497-5D2F-C5631BA8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07" y="2003725"/>
            <a:ext cx="3945813" cy="2959360"/>
          </a:xfrm>
          <a:prstGeom prst="rect">
            <a:avLst/>
          </a:prstGeom>
        </p:spPr>
      </p:pic>
      <p:sp>
        <p:nvSpPr>
          <p:cNvPr id="20" name="תרשים זרימה: מחבר 19">
            <a:extLst>
              <a:ext uri="{FF2B5EF4-FFF2-40B4-BE49-F238E27FC236}">
                <a16:creationId xmlns:a16="http://schemas.microsoft.com/office/drawing/2014/main" id="{AE09DA9E-93FB-95CD-A4B3-7A15388F14C4}"/>
              </a:ext>
            </a:extLst>
          </p:cNvPr>
          <p:cNvSpPr/>
          <p:nvPr/>
        </p:nvSpPr>
        <p:spPr>
          <a:xfrm>
            <a:off x="3520752" y="1461771"/>
            <a:ext cx="5641910" cy="4043265"/>
          </a:xfrm>
          <a:prstGeom prst="flowChartConnector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956A9EF-CAD7-6284-4D5E-F5D766D10510}"/>
              </a:ext>
            </a:extLst>
          </p:cNvPr>
          <p:cNvSpPr txBox="1"/>
          <p:nvPr/>
        </p:nvSpPr>
        <p:spPr>
          <a:xfrm>
            <a:off x="3987282" y="2666523"/>
            <a:ext cx="4994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Century Schoolbook" panose="02040604050505020304" pitchFamily="18" charset="0"/>
              </a:rPr>
              <a:t>Physics Informed </a:t>
            </a:r>
            <a:r>
              <a:rPr lang="en-US" sz="4400" dirty="0">
                <a:solidFill>
                  <a:srgbClr val="FF00FF"/>
                </a:solidFill>
                <a:latin typeface="Century Schoolbook" panose="02040604050505020304" pitchFamily="18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2418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>
            <a:extLst>
              <a:ext uri="{FF2B5EF4-FFF2-40B4-BE49-F238E27FC236}">
                <a16:creationId xmlns:a16="http://schemas.microsoft.com/office/drawing/2014/main" id="{2A33B875-4548-F34E-09C1-B0BD5F78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המטרה של הפרויקט</a:t>
            </a:r>
            <a:endParaRPr lang="en-US" dirty="0"/>
          </a:p>
        </p:txBody>
      </p:sp>
      <p:pic>
        <p:nvPicPr>
          <p:cNvPr id="11" name="pendulum_example (1)">
            <a:hlinkClick r:id="" action="ppaction://media"/>
            <a:extLst>
              <a:ext uri="{FF2B5EF4-FFF2-40B4-BE49-F238E27FC236}">
                <a16:creationId xmlns:a16="http://schemas.microsoft.com/office/drawing/2014/main" id="{987C0259-32C3-229D-9E6C-BDFA5E487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706" y="489413"/>
            <a:ext cx="5715000" cy="571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9D57AE64-0E9C-D897-68CD-3C6270B016AB}"/>
                  </a:ext>
                </a:extLst>
              </p:cNvPr>
              <p:cNvSpPr txBox="1"/>
              <p:nvPr/>
            </p:nvSpPr>
            <p:spPr>
              <a:xfrm>
                <a:off x="3190300" y="2527138"/>
                <a:ext cx="5811399" cy="1288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9D57AE64-0E9C-D897-68CD-3C6270B01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00" y="2527138"/>
                <a:ext cx="5811399" cy="1288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מלבן 13">
            <a:extLst>
              <a:ext uri="{FF2B5EF4-FFF2-40B4-BE49-F238E27FC236}">
                <a16:creationId xmlns:a16="http://schemas.microsoft.com/office/drawing/2014/main" id="{2DC285D4-9EDC-3FE9-8FE4-483043C11EAC}"/>
              </a:ext>
            </a:extLst>
          </p:cNvPr>
          <p:cNvSpPr/>
          <p:nvPr/>
        </p:nvSpPr>
        <p:spPr>
          <a:xfrm>
            <a:off x="3190300" y="2494020"/>
            <a:ext cx="5811399" cy="13546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68CC6ABE-9CF5-46E4-59E3-0E12D8DD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80" r="48754" b="16489"/>
          <a:stretch/>
        </p:blipFill>
        <p:spPr>
          <a:xfrm>
            <a:off x="1165931" y="774381"/>
            <a:ext cx="4692699" cy="4569960"/>
          </a:xfrm>
          <a:prstGeom prst="rect">
            <a:avLst/>
          </a:prstGeom>
        </p:spPr>
      </p:pic>
      <p:pic>
        <p:nvPicPr>
          <p:cNvPr id="41" name="תמונה 40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2791477-B855-B952-17D7-C72501557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2557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2" name="תמונה 41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5035B8D-7C26-F529-0686-05D2E6064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1" y="4081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3" name="תמונה 42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789A16D-4279-0B4C-BDAD-C31F9ACA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1" y="5605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4" name="תמונה 43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1F861CD-731A-2C32-F648-382F265BA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11" y="7129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5" name="תמונה 44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B2E701F-CF2A-367D-B9F7-06AE5A88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11" y="8653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3B6560D4-FFDB-E78A-8E56-CB76060F80C2}"/>
                  </a:ext>
                </a:extLst>
              </p:cNvPr>
              <p:cNvSpPr txBox="1"/>
              <p:nvPr/>
            </p:nvSpPr>
            <p:spPr>
              <a:xfrm>
                <a:off x="3494359" y="859008"/>
                <a:ext cx="7434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bg1"/>
                  </a:solidFill>
                  <a:latin typeface="Castellar" panose="020A0402060406010301" pitchFamily="18" charset="0"/>
                </a:endParaRPr>
              </a:p>
            </p:txBody>
          </p:sp>
        </mc:Choice>
        <mc:Fallback xmlns="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3B6560D4-FFDB-E78A-8E56-CB76060F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59" y="859008"/>
                <a:ext cx="743450" cy="738664"/>
              </a:xfrm>
              <a:prstGeom prst="rect">
                <a:avLst/>
              </a:prstGeom>
              <a:blipFill>
                <a:blip r:embed="rId4"/>
                <a:stretch>
                  <a:fillRect r="-4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תמונה 48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CD56854-0893-8EAB-A2E7-D460C18E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11" y="10177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0" name="תמונה 49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3AF8461-5B87-8A2C-820F-D818435C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11" y="11701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1" name="תמונה 50" descr="תמונה שמכילה צבעוני, סגול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8F9B83B-03B9-BD1F-97A9-070499B5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11" y="1322531"/>
            <a:ext cx="1371639" cy="137163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2" name="תמונה 51">
            <a:extLst>
              <a:ext uri="{FF2B5EF4-FFF2-40B4-BE49-F238E27FC236}">
                <a16:creationId xmlns:a16="http://schemas.microsoft.com/office/drawing/2014/main" id="{4CB207E5-B274-30E7-5D9B-ED0BC06A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65" y="5304111"/>
            <a:ext cx="1335140" cy="737680"/>
          </a:xfrm>
          <a:prstGeom prst="rect">
            <a:avLst/>
          </a:prstGeom>
        </p:spPr>
      </p:pic>
      <p:pic>
        <p:nvPicPr>
          <p:cNvPr id="56" name="תמונה 55" descr="תמונה שמכילה עיגול, צילום מסך, תרשים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F973FD2-3299-3B2A-5FF8-E9271F483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7" t="5701" b="14337"/>
          <a:stretch/>
        </p:blipFill>
        <p:spPr>
          <a:xfrm>
            <a:off x="5466623" y="787312"/>
            <a:ext cx="5160787" cy="4789661"/>
          </a:xfrm>
          <a:prstGeom prst="rect">
            <a:avLst/>
          </a:prstGeom>
        </p:spPr>
      </p:pic>
      <p:pic>
        <p:nvPicPr>
          <p:cNvPr id="58" name="תמונה 57" descr="תמונה שמכילה עיגול, צילום מסך, תרשים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F0C3745-E495-80C9-0A39-6B4CCEC4D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38" t="88098"/>
          <a:stretch/>
        </p:blipFill>
        <p:spPr>
          <a:xfrm>
            <a:off x="9650244" y="5501249"/>
            <a:ext cx="1075382" cy="754667"/>
          </a:xfrm>
          <a:prstGeom prst="rect">
            <a:avLst/>
          </a:prstGeom>
        </p:spPr>
      </p:pic>
      <p:pic>
        <p:nvPicPr>
          <p:cNvPr id="59" name="תמונה 58">
            <a:extLst>
              <a:ext uri="{FF2B5EF4-FFF2-40B4-BE49-F238E27FC236}">
                <a16:creationId xmlns:a16="http://schemas.microsoft.com/office/drawing/2014/main" id="{A8D95399-CDC6-6D48-E41D-5D934A446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788" y="4117316"/>
            <a:ext cx="1066892" cy="615749"/>
          </a:xfrm>
          <a:prstGeom prst="rect">
            <a:avLst/>
          </a:prstGeom>
        </p:spPr>
      </p:pic>
      <p:pic>
        <p:nvPicPr>
          <p:cNvPr id="85" name="תמונה 84" descr="תמונה שמכילה עיגול, צילום מסך, תרשים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EB2891A-1A7E-5D2E-99E1-E3BEEE8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74" y="329128"/>
            <a:ext cx="9340048" cy="59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9BA9BC-3A0A-E72B-4623-07512873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SINDy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297689-F309-639E-E7A2-81CA02AA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2" y="0"/>
            <a:ext cx="11217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CDDBF9-75CB-9251-055E-5D92DA75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121" y="464551"/>
            <a:ext cx="10515600" cy="1325563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bg1"/>
                </a:solidFill>
              </a:rPr>
              <a:t>מבנה ה 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Encoder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BD2E317-033F-0E9C-F98C-078A1263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63"/>
          <a:stretch/>
        </p:blipFill>
        <p:spPr>
          <a:xfrm>
            <a:off x="-1" y="0"/>
            <a:ext cx="7691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0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517DE7-50B7-C0BF-B1BC-C277EF6B5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53" y="563352"/>
            <a:ext cx="10515600" cy="1325563"/>
          </a:xfrm>
        </p:spPr>
        <p:txBody>
          <a:bodyPr/>
          <a:lstStyle/>
          <a:p>
            <a:pPr algn="r" rtl="1"/>
            <a:r>
              <a:rPr lang="he-IL" dirty="0"/>
              <a:t>מבנה המרחב החבוי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E0FAA0D-E7D3-0171-FE88-A3EA34D6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043"/>
          <a:stretch/>
        </p:blipFill>
        <p:spPr>
          <a:xfrm>
            <a:off x="-1" y="-1"/>
            <a:ext cx="6854803" cy="68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ABA7CD-1D33-259B-6CA3-C72E8767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תוצאות</a:t>
            </a:r>
            <a:endParaRPr lang="en-US" dirty="0"/>
          </a:p>
        </p:txBody>
      </p:sp>
      <p:pic>
        <p:nvPicPr>
          <p:cNvPr id="5" name="תמונה 4" descr="תמונה שמכילה צבעוני, צילום מסך, סגול, ריבוע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CC0325D-CD7B-E3A8-D0E5-5E4645FD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94"/>
          <a:stretch/>
        </p:blipFill>
        <p:spPr>
          <a:xfrm>
            <a:off x="1266092" y="964933"/>
            <a:ext cx="6509505" cy="4928134"/>
          </a:xfrm>
          <a:prstGeom prst="rect">
            <a:avLst/>
          </a:prstGeom>
        </p:spPr>
      </p:pic>
      <p:pic>
        <p:nvPicPr>
          <p:cNvPr id="7" name="תמונה 6" descr="תמונה שמכילה טקסט, תרשים, עלילה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59CC3F9-38C0-3A62-2FF6-0C18F4CF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88" y="964933"/>
            <a:ext cx="7422047" cy="5275396"/>
          </a:xfrm>
          <a:prstGeom prst="rect">
            <a:avLst/>
          </a:prstGeom>
        </p:spPr>
      </p:pic>
      <p:pic>
        <p:nvPicPr>
          <p:cNvPr id="11" name="תמונה 10" descr="תמונה שמכילה טקסט, עלילה, קו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576C06B-9628-3713-F30C-924B231B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68" y="816496"/>
            <a:ext cx="10996263" cy="54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0EA5AD-41F2-7C47-EF1C-DB7B8769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74180"/>
            <a:ext cx="10515600" cy="1325563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Loss over epochs</a:t>
            </a:r>
          </a:p>
        </p:txBody>
      </p:sp>
      <p:pic>
        <p:nvPicPr>
          <p:cNvPr id="21" name="תמונה 20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3D406DC-F01E-F3EB-C4CD-319D07C9F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54" y="647109"/>
            <a:ext cx="8345773" cy="5603591"/>
          </a:xfrm>
          <a:prstGeom prst="rect">
            <a:avLst/>
          </a:prstGeom>
        </p:spPr>
      </p:pic>
      <p:pic>
        <p:nvPicPr>
          <p:cNvPr id="23" name="תמונה 22" descr="תמונה שמכילה טקסט, תרשים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3D2703F-DB2E-E827-26AB-EB09BBA8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53" y="647109"/>
            <a:ext cx="8345773" cy="5600071"/>
          </a:xfrm>
          <a:prstGeom prst="rect">
            <a:avLst/>
          </a:prstGeom>
        </p:spPr>
      </p:pic>
      <p:pic>
        <p:nvPicPr>
          <p:cNvPr id="25" name="תמונה 24" descr="תמונה שמכילה טקסט, קו, תרשים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F03B724-ED1E-7965-ADC9-64AC127A6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52" y="643589"/>
            <a:ext cx="8345773" cy="5602237"/>
          </a:xfrm>
          <a:prstGeom prst="rect">
            <a:avLst/>
          </a:prstGeom>
        </p:spPr>
      </p:pic>
      <p:pic>
        <p:nvPicPr>
          <p:cNvPr id="29" name="תמונה 28" descr="תמונה שמכילה טקסט, עלילה, צילום מסך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3BAB016-E7E9-DCC2-E9AC-E82F1ED51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50" y="638715"/>
            <a:ext cx="8345772" cy="5600070"/>
          </a:xfrm>
          <a:prstGeom prst="rect">
            <a:avLst/>
          </a:prstGeom>
        </p:spPr>
      </p:pic>
      <p:pic>
        <p:nvPicPr>
          <p:cNvPr id="31" name="תמונה 30" descr="תמונה שמכילה טקסט, עלילה, קו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7060205-2289-1DF7-D461-D16858D7C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45" y="642235"/>
            <a:ext cx="8345772" cy="55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ערכת נושא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ערכת נושא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38</Words>
  <Application>Microsoft Office PowerPoint</Application>
  <PresentationFormat>מסך רחב</PresentationFormat>
  <Paragraphs>13</Paragraphs>
  <Slides>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Baskerville Old Face</vt:lpstr>
      <vt:lpstr>Book Antiqua</vt:lpstr>
      <vt:lpstr>Cambria Math</vt:lpstr>
      <vt:lpstr>Castellar</vt:lpstr>
      <vt:lpstr>Century Schoolbook</vt:lpstr>
      <vt:lpstr>Office Theme</vt:lpstr>
      <vt:lpstr>מצגת של PowerPoint‏</vt:lpstr>
      <vt:lpstr>השילוב של למידת מכונה ופיזיקה</vt:lpstr>
      <vt:lpstr>המטרה של הפרויקט</vt:lpstr>
      <vt:lpstr>מצגת של PowerPoint‏</vt:lpstr>
      <vt:lpstr>SINDy</vt:lpstr>
      <vt:lpstr>מבנה ה Encoder</vt:lpstr>
      <vt:lpstr>מבנה המרחב החבוי</vt:lpstr>
      <vt:lpstr>תוצאות</vt:lpstr>
      <vt:lpstr>Loss over epochs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איתי הלטר</dc:creator>
  <cp:lastModifiedBy>איתי הלטר</cp:lastModifiedBy>
  <cp:revision>2</cp:revision>
  <dcterms:created xsi:type="dcterms:W3CDTF">2025-05-13T20:17:10Z</dcterms:created>
  <dcterms:modified xsi:type="dcterms:W3CDTF">2025-06-09T22:17:00Z</dcterms:modified>
</cp:coreProperties>
</file>